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sldIdLst>
    <p:sldId id="257" r:id="rId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vin Ward" userId="0d30d426-05e0-4697-b2b2-00e9859577a7" providerId="ADAL" clId="{F08842BA-6A6D-4CAC-ACF9-F7F54EA13283}"/>
    <pc:docChg chg="modSld">
      <pc:chgData name="Devin Ward" userId="0d30d426-05e0-4697-b2b2-00e9859577a7" providerId="ADAL" clId="{F08842BA-6A6D-4CAC-ACF9-F7F54EA13283}" dt="2023-02-16T16:45:28.406" v="6" actId="1076"/>
      <pc:docMkLst>
        <pc:docMk/>
      </pc:docMkLst>
      <pc:sldChg chg="modSp mod">
        <pc:chgData name="Devin Ward" userId="0d30d426-05e0-4697-b2b2-00e9859577a7" providerId="ADAL" clId="{F08842BA-6A6D-4CAC-ACF9-F7F54EA13283}" dt="2023-02-16T16:45:28.406" v="6" actId="1076"/>
        <pc:sldMkLst>
          <pc:docMk/>
          <pc:sldMk cId="2614365763" sldId="257"/>
        </pc:sldMkLst>
        <pc:spChg chg="mod">
          <ac:chgData name="Devin Ward" userId="0d30d426-05e0-4697-b2b2-00e9859577a7" providerId="ADAL" clId="{F08842BA-6A6D-4CAC-ACF9-F7F54EA13283}" dt="2023-02-16T16:45:14.396" v="3" actId="255"/>
          <ac:spMkLst>
            <pc:docMk/>
            <pc:sldMk cId="2614365763" sldId="257"/>
            <ac:spMk id="6" creationId="{00000000-0000-0000-0000-000000000000}"/>
          </ac:spMkLst>
        </pc:spChg>
        <pc:spChg chg="mod">
          <ac:chgData name="Devin Ward" userId="0d30d426-05e0-4697-b2b2-00e9859577a7" providerId="ADAL" clId="{F08842BA-6A6D-4CAC-ACF9-F7F54EA13283}" dt="2023-02-16T16:45:28.406" v="6" actId="1076"/>
          <ac:spMkLst>
            <pc:docMk/>
            <pc:sldMk cId="2614365763" sldId="257"/>
            <ac:spMk id="11" creationId="{00000000-0000-0000-0000-000000000000}"/>
          </ac:spMkLst>
        </pc:spChg>
        <pc:picChg chg="mod">
          <ac:chgData name="Devin Ward" userId="0d30d426-05e0-4697-b2b2-00e9859577a7" providerId="ADAL" clId="{F08842BA-6A6D-4CAC-ACF9-F7F54EA13283}" dt="2023-02-16T16:45:23.206" v="5" actId="1076"/>
          <ac:picMkLst>
            <pc:docMk/>
            <pc:sldMk cId="2614365763" sldId="257"/>
            <ac:picMk id="7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5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58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7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1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37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3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8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04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98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65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7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E9E41B7-C4D1-4DF6-9CDC-5EE4D6D6CEE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D0887C2F-294B-4411-8EC3-C6AF31496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402" y="815608"/>
            <a:ext cx="4360025" cy="27930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4575" y="6150114"/>
            <a:ext cx="8042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  <a:r>
              <a:rPr lang="en-US" sz="4000" b="1" dirty="0">
                <a:latin typeface="Engravers MT" panose="02090707080505020304" pitchFamily="18" charset="0"/>
              </a:rPr>
              <a:t>JOBS.HILTON.COM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49629" y="-90686"/>
            <a:ext cx="11899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Simple Joys" pitchFamily="2" charset="0"/>
              </a:rPr>
              <a:t>Career Opportunities at  Hilton New Orleans Riverside</a:t>
            </a:r>
          </a:p>
          <a:p>
            <a:endParaRPr lang="en-US" sz="4000" b="1" dirty="0">
              <a:latin typeface="Engravers MT" panose="0209070708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786" y="708236"/>
            <a:ext cx="3459300" cy="44672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11913" y="728663"/>
            <a:ext cx="2610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latin typeface="Simple Joys" pitchFamily="2" charset="0"/>
              </a:rPr>
              <a:t>Management Openings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6504" y="677517"/>
            <a:ext cx="2610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Simple Joys" pitchFamily="2" charset="0"/>
              </a:rPr>
              <a:t> Hourly Openings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54114" y="1772463"/>
            <a:ext cx="33257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Banquet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Banquet Senior Chef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Banquet Sous Chef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Chef De Cuisine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Executive Steward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Event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Event Services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Human Resources Manager (Team Member Engagement &amp; Development)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0402" y="815608"/>
            <a:ext cx="2116127" cy="14585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7001" y="3708205"/>
            <a:ext cx="4385603" cy="22500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3499" y="5844884"/>
            <a:ext cx="1148699" cy="85922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463770"/>
            <a:ext cx="361333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Drago’s Food Runner –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FT/PT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Drago’s Bartender –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Drago’s Expeditor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Pastry Jr. Sous Chef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Pastry Cook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Banquet Lead Cook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Banquet Server -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FT/On-Call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Banquet Bartender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(On-Call)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Guest Service Agent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Guest Service Supervisor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Bell Captain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Housekeeping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Houseperson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Laundry Attendant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Lobby Attendant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Spirits Bartender 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Spirits Server -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Drago’s Cook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Spirits Cook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Food &amp; Beverage Outlet Supervisor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Le Croissant Server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Le Croissant Buffet Attendant –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FT/PT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Riverblends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Barista-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FT/PT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Banquet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Houseperson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Banquet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Houseperson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Supervisor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Class Operating Engineer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Room Service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Busperson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FT/PT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Steward –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FT/PT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Group Housing Coordinator –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FT/PT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Engineering Coordinator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AP Analyst/Staff Accountant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Security Officer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5283" y="6396334"/>
            <a:ext cx="1942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02.10.23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95361" y="5394960"/>
            <a:ext cx="24267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EOE, including disability/vets</a:t>
            </a:r>
            <a:endParaRPr lang="en-US" sz="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365763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46624</TotalTime>
  <Words>170</Words>
  <Application>Microsoft Office PowerPoint</Application>
  <PresentationFormat>Widescreen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Corbel</vt:lpstr>
      <vt:lpstr>Engravers MT</vt:lpstr>
      <vt:lpstr>Simple Joys</vt:lpstr>
      <vt:lpstr>Wingdings 2</vt:lpstr>
      <vt:lpstr>Frame</vt:lpstr>
      <vt:lpstr>PowerPoint Presentation</vt:lpstr>
    </vt:vector>
  </TitlesOfParts>
  <Company>Hilton Worldwide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Dix</dc:creator>
  <cp:lastModifiedBy>Devin Ward</cp:lastModifiedBy>
  <cp:revision>291</cp:revision>
  <cp:lastPrinted>2022-10-28T21:53:57Z</cp:lastPrinted>
  <dcterms:created xsi:type="dcterms:W3CDTF">2021-05-28T15:03:15Z</dcterms:created>
  <dcterms:modified xsi:type="dcterms:W3CDTF">2023-02-16T16:45:32Z</dcterms:modified>
</cp:coreProperties>
</file>